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323528" y="332656"/>
            <a:ext cx="8496944" cy="6192688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70ed2b2bea4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2280" y="5489416"/>
            <a:ext cx="1852344" cy="13685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17E6A-A1F0-4FE8-919F-B576C58B7851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32699-DA55-4F62-A7C1-AD41E3DCD7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C:\Users\Admin\Desktop\&#1056;&#1040;&#1041;&#1054;&#1058;&#1040;\&#1052;&#1091;&#1079;&#1099;&#1082;&#1072;\luchshie_zvuki_prirody_-_penie_ptic_mp3downloadfree.ru.mp3" TargetMode="External"/><Relationship Id="rId1" Type="http://schemas.openxmlformats.org/officeDocument/2006/relationships/audio" Target="file:///C:\Users\Admin\Desktop\luchshie_zvuki_prirody_-_penie_ptic_mp3downloadfree.ru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artnow.ru/img/341000/341522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57166"/>
            <a:ext cx="8429683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luchshie_zvuki_prirody_-_penie_ptic_mp3downloadfree.r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  <p:pic>
        <p:nvPicPr>
          <p:cNvPr id="4" name="luchshie_zvuki_prirody_-_penie_ptic_mp3downloadfree.ru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numSld="12">
                <p:cTn id="8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brehmbook.ru/wp-content/uploads/Corvus-frugilegus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429684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zoomuseum.net/images/birds/lastochka_derev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429684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russian7.ru/wp-content/uploads/2012/03/05b41bc2e05bab01fec5869c1d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429683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img0.liveinternet.ru/images/attach/c/0/53/723/53723540_Lebedshipun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429683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zoovestnik.ru/wp-content/uploads/2013/04/grus_japonensis4-600x45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429684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odinklik.com/sites/default/files/u56/2012/09/63956777_68910402ed864acaa00e122c2d2f2a0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429683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Птицы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Птицы</Template>
  <TotalTime>13</TotalTime>
  <Words>0</Words>
  <Application>Microsoft Office PowerPoint</Application>
  <PresentationFormat>Экран (4:3)</PresentationFormat>
  <Paragraphs>0</Paragraphs>
  <Slides>7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Презентация Птицы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</cp:revision>
  <dcterms:created xsi:type="dcterms:W3CDTF">2014-03-31T13:53:25Z</dcterms:created>
  <dcterms:modified xsi:type="dcterms:W3CDTF">2014-04-17T10:25:02Z</dcterms:modified>
</cp:coreProperties>
</file>